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64" r:id="rId5"/>
    <p:sldId id="263" r:id="rId6"/>
    <p:sldId id="262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04" autoAdjust="0"/>
  </p:normalViewPr>
  <p:slideViewPr>
    <p:cSldViewPr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D254-A002-4BED-8436-3483CE09E2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4990-62D9-4432-94F7-BF977E2761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" y="444690"/>
            <a:ext cx="4112176" cy="58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685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VNI-Avo" pitchFamily="2" charset="0"/>
              </a:rPr>
              <a:t>Chuû ñeà 2:</a:t>
            </a:r>
            <a:endParaRPr lang="en-US" sz="3600" smtClean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Caùc soá ñeán 10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323943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VNI-Avo" pitchFamily="2" charset="0"/>
              </a:rPr>
              <a:t>Baøi 12: </a:t>
            </a:r>
            <a:endParaRPr lang="en-US" sz="4800" smtClean="0">
              <a:latin typeface="VNI-Avo" pitchFamily="2" charset="0"/>
            </a:endParaRPr>
          </a:p>
          <a:p>
            <a:r>
              <a:rPr lang="en-US" sz="5400" b="1" smtClean="0">
                <a:solidFill>
                  <a:srgbClr val="FF3399"/>
                </a:solidFill>
                <a:latin typeface="VNI-Avo" pitchFamily="2" charset="0"/>
              </a:rPr>
              <a:t>Soá 10 ( tieát 2)</a:t>
            </a:r>
            <a:endParaRPr lang="en-US" sz="5400" b="1" smtClean="0">
              <a:solidFill>
                <a:srgbClr val="FF3399"/>
              </a:solidFill>
              <a:latin typeface="VNI-Avo" pitchFamily="2" charset="0"/>
            </a:endParaRP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VNI-Avo" pitchFamily="2" charset="0"/>
              </a:rPr>
              <a:t>t</a:t>
            </a:r>
            <a:r>
              <a:rPr lang="en-US" sz="2400" b="1" smtClean="0">
                <a:solidFill>
                  <a:schemeClr val="accent2"/>
                </a:solidFill>
                <a:latin typeface="VNI-Avo" pitchFamily="2" charset="0"/>
              </a:rPr>
              <a:t>rang 48</a:t>
            </a:r>
            <a:endParaRPr lang="en-US" sz="2400" b="1">
              <a:solidFill>
                <a:schemeClr val="accent2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988"/>
            <a:ext cx="9144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818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38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05800" y="4343400"/>
            <a:ext cx="381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2500" y="4417366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7350" y="441513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4396854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50" y="4396854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2950" y="4408226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4950" y="4417367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4396853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900" y="441513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7260" y="4396852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9600" y="4417367"/>
            <a:ext cx="56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240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838200"/>
            <a:ext cx="91725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9" y="4273760"/>
            <a:ext cx="1485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1047" y="4711408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895600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3519" y="2895600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35672" y="4800022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51255" y="4800022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69072" y="2895600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80" y="2912661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7841" y="4800600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0840" y="2895600"/>
            <a:ext cx="533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11493" y="4768770"/>
            <a:ext cx="533400" cy="793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3001273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838" y="4800022"/>
            <a:ext cx="52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4171" y="2977486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3267" y="4889212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8493" y="4895033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7712" y="2996647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3332" y="2996452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6324" y="4888633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77980" y="3001272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8655" y="4893846"/>
            <a:ext cx="33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2333" y="2883561"/>
            <a:ext cx="619267" cy="791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305800" y="3048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35708E-6 L -0.03143 4.35708E-6 C -0.04601 4.35708E-6 -0.06285 -0.07031 -0.06285 -0.1272 L -0.06285 -0.2534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126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5708E-6 L -0.03264 4.35708E-6 C -0.04775 4.35708E-6 -0.06528 -0.07332 -0.06528 -0.13275 L -0.06528 -0.26457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13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408E-6 L -0.41667 -0.27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35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8575E-6 L -0.41163 -0.26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-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8575E-6 L -0.22951 -0.277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138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6281E-7 L -0.23767 -0.278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-13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8575E-6 L 0.22378 -0.277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-138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531E-6 L 0.22378 -0.277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-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3.38575E-6 L 0.30695 -0.277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138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16281E-7 L 0.30017 -0.289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  <p:bldP spid="15" grpId="0" animBg="1"/>
      <p:bldP spid="18" grpId="0"/>
      <p:bldP spid="20" grpId="0"/>
      <p:bldP spid="21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750"/>
            <a:ext cx="9143999" cy="476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4936435"/>
            <a:ext cx="685800" cy="778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3260" y="4936435"/>
            <a:ext cx="771939" cy="778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4936435"/>
            <a:ext cx="771939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81800" y="4923184"/>
            <a:ext cx="771939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7200" y="4909933"/>
            <a:ext cx="771939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34569" y="5029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4929809"/>
            <a:ext cx="771939" cy="778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5969" y="504257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7939" y="5028718"/>
            <a:ext cx="59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7569" y="50393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0629" y="5029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2100" y="50522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3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923"/>
            <a:ext cx="6286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33400"/>
            <a:ext cx="83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6800" y="516626"/>
            <a:ext cx="83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516626"/>
            <a:ext cx="83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496748"/>
            <a:ext cx="83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44737" y="546652"/>
            <a:ext cx="83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VNI-Avo" pitchFamily="2" charset="0"/>
              </a:rPr>
              <a:t>99999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533400"/>
            <a:ext cx="83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VNI-Avo" pitchFamily="2" charset="0"/>
              </a:rPr>
              <a:t>99999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533400"/>
            <a:ext cx="83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496748"/>
            <a:ext cx="83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5500" y="76709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2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9500" y="77856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300" y="762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2700" y="7454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28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880"/>
            <a:ext cx="9144000" cy="9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95500" y="767090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767090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7117" y="745435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2700" y="76709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518"/>
            <a:ext cx="9144000" cy="110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012E-6 L -0.3375 0.34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170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-0.32916 0.333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012E-6 L -0.0125 0.341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70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008E-7 L -0.00416 0.325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6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959E-6 L 0.32083 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692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959E-6 L 0.32083 0.327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6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066E-6 L 0.00416 0.34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1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9676E-6 L 0.00416 0.341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959E-6 L -0.29584 0.69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346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23312E-7 L -0.30538 0.710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35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066E-6 L -0.0625 0.69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349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3959E-6 L -0.05625 0.69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34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1" grpId="0" animBg="1"/>
      <p:bldP spid="11" grpId="1" animBg="1"/>
      <p:bldP spid="3" grpId="0"/>
      <p:bldP spid="13" grpId="0"/>
      <p:bldP spid="14" grpId="0"/>
      <p:bldP spid="15" grpId="0"/>
      <p:bldP spid="12" grpId="0"/>
      <p:bldP spid="18" grpId="0"/>
      <p:bldP spid="19" grpId="0"/>
      <p:bldP spid="19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826" y="20574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VNI-Avo" pitchFamily="2" charset="0"/>
              </a:rPr>
              <a:t>Chaøo taïm bieät caùc em</a:t>
            </a:r>
            <a:endParaRPr lang="en-US" sz="8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4826" y="2057400"/>
            <a:ext cx="7543800" cy="25545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WPS Presentation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VNI-Avo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doanle48@gmail.com</dc:creator>
  <cp:lastModifiedBy>thoan</cp:lastModifiedBy>
  <cp:revision>18</cp:revision>
  <dcterms:created xsi:type="dcterms:W3CDTF">2021-11-21T03:58:00Z</dcterms:created>
  <dcterms:modified xsi:type="dcterms:W3CDTF">2022-11-08T07:10:30Z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231041E63D0344839238B251BE24B267</vt:lpwstr>
  </property>
  <property fmtid="{D5CDD505-2E9C-101B-9397-08002B2CF9AE}" pid="3" name="KSOProductBuildVer">
    <vt:lpwstr>1033-11.2.0.11380</vt:lpwstr>
  </property>
</Properties>
</file>